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051E"/>
    <a:srgbClr val="320039"/>
    <a:srgbClr val="4A4136"/>
    <a:srgbClr val="5C532C"/>
    <a:srgbClr val="662648"/>
    <a:srgbClr val="7A2554"/>
    <a:srgbClr val="562040"/>
    <a:srgbClr val="413B1D"/>
    <a:srgbClr val="7A6E37"/>
    <a:srgbClr val="173D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ED0A5B-E563-452D-AC81-24EA2FD2DA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CANTAREI DO AMOR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E42099C-AEE6-4D1D-B6D7-8D34121F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EF2229-D95E-48F5-9689-F24352F77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CANTAREI DO AMOR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28FF915-D806-45DC-9991-A1E562E39D2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A2BED9E2-D8D2-42A1-8EC5-92B227F2B5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Cantarei do amor de Deus, </a:t>
            </a:r>
          </a:p>
          <a:p>
            <a:r>
              <a:rPr lang="pt-BR" dirty="0"/>
              <a:t>Seu excelso amor por mim. </a:t>
            </a:r>
          </a:p>
          <a:p>
            <a:r>
              <a:rPr lang="pt-BR" dirty="0"/>
              <a:t>Tão imenso como o Céu,</a:t>
            </a:r>
          </a:p>
          <a:p>
            <a:r>
              <a:rPr lang="pt-BR" dirty="0"/>
              <a:t>Veio dar-me vida, enfim.</a:t>
            </a:r>
          </a:p>
        </p:txBody>
      </p:sp>
    </p:spTree>
    <p:extLst>
      <p:ext uri="{BB962C8B-B14F-4D97-AF65-F5344CB8AC3E}">
        <p14:creationId xmlns:p14="http://schemas.microsoft.com/office/powerpoint/2010/main" val="668365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EF2229-D95E-48F5-9689-F24352F77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CANTAREI DO AMOR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28FF915-D806-45DC-9991-A1E562E39D2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C5DF8A1-FC3E-4239-94F3-498F43F762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Cantarei do amor de Deus, </a:t>
            </a:r>
          </a:p>
          <a:p>
            <a:r>
              <a:rPr lang="pt-BR" dirty="0"/>
              <a:t>Sem cessar O louvarei; </a:t>
            </a:r>
          </a:p>
          <a:p>
            <a:r>
              <a:rPr lang="pt-BR" dirty="0"/>
              <a:t>Sua morte me salvou, </a:t>
            </a:r>
          </a:p>
          <a:p>
            <a:r>
              <a:rPr lang="pt-BR" dirty="0"/>
              <a:t>Cantarei do Seu amor.</a:t>
            </a:r>
          </a:p>
        </p:txBody>
      </p:sp>
    </p:spTree>
    <p:extLst>
      <p:ext uri="{BB962C8B-B14F-4D97-AF65-F5344CB8AC3E}">
        <p14:creationId xmlns:p14="http://schemas.microsoft.com/office/powerpoint/2010/main" val="3907514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EF2229-D95E-48F5-9689-F24352F77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CANTAREI DO AMOR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28FF915-D806-45DC-9991-A1E562E39D2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A2BED9E2-D8D2-42A1-8EC5-92B227F2B5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Antes de eu poder chorar, </a:t>
            </a:r>
          </a:p>
          <a:p>
            <a:r>
              <a:rPr lang="pt-BR" dirty="0"/>
              <a:t>Cristo já por mim pranteou; </a:t>
            </a:r>
          </a:p>
          <a:p>
            <a:r>
              <a:rPr lang="pt-BR" dirty="0"/>
              <a:t>Antes de eu poder orar,</a:t>
            </a:r>
          </a:p>
          <a:p>
            <a:r>
              <a:rPr lang="pt-BR" dirty="0"/>
              <a:t>Na angústia Ele orou.</a:t>
            </a:r>
          </a:p>
        </p:txBody>
      </p:sp>
    </p:spTree>
    <p:extLst>
      <p:ext uri="{BB962C8B-B14F-4D97-AF65-F5344CB8AC3E}">
        <p14:creationId xmlns:p14="http://schemas.microsoft.com/office/powerpoint/2010/main" val="793079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EF2229-D95E-48F5-9689-F24352F77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CANTAREI DO AMOR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28FF915-D806-45DC-9991-A1E562E39D2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C5DF8A1-FC3E-4239-94F3-498F43F762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Cantarei do amor de Deus, </a:t>
            </a:r>
          </a:p>
          <a:p>
            <a:r>
              <a:rPr lang="pt-BR" dirty="0"/>
              <a:t>Sem cessar O louvarei; </a:t>
            </a:r>
          </a:p>
          <a:p>
            <a:r>
              <a:rPr lang="pt-BR" dirty="0"/>
              <a:t>Sua morte me salvou, </a:t>
            </a:r>
          </a:p>
          <a:p>
            <a:r>
              <a:rPr lang="pt-BR" dirty="0"/>
              <a:t>Cantarei do Seu amor.</a:t>
            </a:r>
          </a:p>
        </p:txBody>
      </p:sp>
    </p:spTree>
    <p:extLst>
      <p:ext uri="{BB962C8B-B14F-4D97-AF65-F5344CB8AC3E}">
        <p14:creationId xmlns:p14="http://schemas.microsoft.com/office/powerpoint/2010/main" val="2326481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EF2229-D95E-48F5-9689-F24352F77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CANTAREI DO AMOR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28FF915-D806-45DC-9991-A1E562E39D2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A2BED9E2-D8D2-42A1-8EC5-92B227F2B5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por Ele nada fiz, </a:t>
            </a:r>
          </a:p>
          <a:p>
            <a:r>
              <a:rPr lang="pt-BR" dirty="0"/>
              <a:t>Como pôde amar-me então? </a:t>
            </a:r>
          </a:p>
          <a:p>
            <a:r>
              <a:rPr lang="pt-BR" dirty="0"/>
              <a:t>Quero meu amor provar, </a:t>
            </a:r>
          </a:p>
          <a:p>
            <a:r>
              <a:rPr lang="pt-BR" dirty="0"/>
              <a:t>E entregar-Lhe o coração.</a:t>
            </a:r>
          </a:p>
        </p:txBody>
      </p:sp>
    </p:spTree>
    <p:extLst>
      <p:ext uri="{BB962C8B-B14F-4D97-AF65-F5344CB8AC3E}">
        <p14:creationId xmlns:p14="http://schemas.microsoft.com/office/powerpoint/2010/main" val="44119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EF2229-D95E-48F5-9689-F24352F77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CANTAREI DO AMOR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28FF915-D806-45DC-9991-A1E562E39D2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C5DF8A1-FC3E-4239-94F3-498F43F762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Cantarei do amor de Deus, </a:t>
            </a:r>
          </a:p>
          <a:p>
            <a:r>
              <a:rPr lang="pt-BR" dirty="0"/>
              <a:t>Sem cessar O louvarei; </a:t>
            </a:r>
          </a:p>
          <a:p>
            <a:r>
              <a:rPr lang="pt-BR" dirty="0"/>
              <a:t>Sua morte me salvou, </a:t>
            </a:r>
          </a:p>
          <a:p>
            <a:r>
              <a:rPr lang="pt-BR" dirty="0"/>
              <a:t>Cantarei do Seu amor.</a:t>
            </a:r>
          </a:p>
        </p:txBody>
      </p:sp>
    </p:spTree>
    <p:extLst>
      <p:ext uri="{BB962C8B-B14F-4D97-AF65-F5344CB8AC3E}">
        <p14:creationId xmlns:p14="http://schemas.microsoft.com/office/powerpoint/2010/main" val="1620363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1666</TotalTime>
  <Words>173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CANTAREI DO AMOR DE DEUS</vt:lpstr>
      <vt:lpstr>CANTAREI DO AMOR DE DEUS</vt:lpstr>
      <vt:lpstr>CANTAREI DO AMOR DE DEUS</vt:lpstr>
      <vt:lpstr>CANTAREI DO AMOR DE DEUS</vt:lpstr>
      <vt:lpstr>CANTAREI DO AMOR DE DEUS</vt:lpstr>
      <vt:lpstr>CANTAREI DO AMOR DE DEUS</vt:lpstr>
      <vt:lpstr>CANTAREI DO AMOR DE DEUS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10</cp:revision>
  <dcterms:created xsi:type="dcterms:W3CDTF">2019-03-12T19:19:25Z</dcterms:created>
  <dcterms:modified xsi:type="dcterms:W3CDTF">2019-06-12T21:21:40Z</dcterms:modified>
</cp:coreProperties>
</file>

<file path=docProps/thumbnail.jpeg>
</file>